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56810-8A8C-4DE2-AB9C-2D33638EC2FD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B2792-AE9D-4FB0-94C5-07D2E32CF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5C5F-9066-47F1-AD18-CD10AE8593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2011—</a:t>
            </a:r>
            <a:r>
              <a:rPr lang="en-US" sz="4800" b="1" dirty="0" smtClean="0"/>
              <a:t>AROUND THE WORLD</a:t>
            </a:r>
            <a:endParaRPr lang="en-US" sz="4800" b="1" dirty="0"/>
          </a:p>
        </p:txBody>
      </p:sp>
      <p:pic>
        <p:nvPicPr>
          <p:cNvPr id="6" name="Picture Placeholder 7" descr="Have A Heart Malaysia Po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752600"/>
            <a:ext cx="5867400" cy="4459224"/>
          </a:xfrm>
        </p:spPr>
      </p:pic>
      <p:sp>
        <p:nvSpPr>
          <p:cNvPr id="8" name="TextBox 7"/>
          <p:cNvSpPr txBox="1"/>
          <p:nvPr/>
        </p:nvSpPr>
        <p:spPr>
          <a:xfrm>
            <a:off x="457200" y="64770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Logo from Malaysia, courtesy of Church World Service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64770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</a:t>
            </a:r>
            <a:r>
              <a:rPr lang="en-US" sz="1200" b="1" i="1" dirty="0" smtClean="0"/>
              <a:t>Copyright: Center for the Church and Global AIDS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Staggering HIV &amp; AIDS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34 million people infected world-wide; almost 50% women</a:t>
            </a:r>
          </a:p>
          <a:p>
            <a:r>
              <a:rPr lang="en-US" dirty="0" smtClean="0"/>
              <a:t>In the USA, 1.2 million infected; 25% do not know they are infected</a:t>
            </a:r>
          </a:p>
          <a:p>
            <a:r>
              <a:rPr lang="en-US" dirty="0" smtClean="0"/>
              <a:t>Over 15 million orphans</a:t>
            </a:r>
          </a:p>
          <a:p>
            <a:r>
              <a:rPr lang="en-US" dirty="0" smtClean="0"/>
              <a:t>No cure or vaccine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5486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Kenya Methodists in </a:t>
            </a:r>
            <a:r>
              <a:rPr lang="en-US" sz="2400" b="1" dirty="0" err="1" smtClean="0"/>
              <a:t>Meru</a:t>
            </a:r>
            <a:r>
              <a:rPr lang="en-US" sz="2400" b="1" dirty="0" smtClean="0"/>
              <a:t> Seek to Help 1200 AIDS orphans</a:t>
            </a:r>
            <a:endParaRPr lang="en-US" sz="2400" b="1" dirty="0"/>
          </a:p>
        </p:txBody>
      </p:sp>
      <p:pic>
        <p:nvPicPr>
          <p:cNvPr id="9" name="Content Placeholder 8" descr="2010 Photos 14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Valentine’s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All of us on like to be reminded we are loved . . .</a:t>
            </a:r>
          </a:p>
          <a:p>
            <a:endParaRPr lang="en-US" b="1" dirty="0" smtClean="0"/>
          </a:p>
          <a:p>
            <a:r>
              <a:rPr lang="en-US" b="1" dirty="0" smtClean="0"/>
              <a:t>But do we really need yet another box of candy or bouquet of flowers?</a:t>
            </a:r>
          </a:p>
          <a:p>
            <a:endParaRPr lang="en-US" b="1" dirty="0" smtClean="0"/>
          </a:p>
          <a:p>
            <a:r>
              <a:rPr lang="en-US" b="1" dirty="0" smtClean="0"/>
              <a:t>Or can we also give an alternative gift of “love and life to an AIDS orphan”, as proposed by Bishop Elaine J. W. Stanovsky?</a:t>
            </a:r>
          </a:p>
          <a:p>
            <a:endParaRPr lang="en-US" dirty="0"/>
          </a:p>
        </p:txBody>
      </p:sp>
      <p:pic>
        <p:nvPicPr>
          <p:cNvPr id="4" name="Picture 3" descr="red ribb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0787">
            <a:off x="7848600" y="1752600"/>
            <a:ext cx="971550" cy="158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Money Given Goes To Kenya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773936"/>
            <a:ext cx="4343400" cy="462381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Your  Valentine’s gift helps people like 13 year-old Wilfred </a:t>
            </a:r>
          </a:p>
          <a:p>
            <a:r>
              <a:rPr lang="en-US" b="1" dirty="0" smtClean="0"/>
              <a:t>Both his parents &amp; a younger sister died of AIDS.</a:t>
            </a:r>
          </a:p>
          <a:p>
            <a:r>
              <a:rPr lang="en-US" b="1" dirty="0" smtClean="0"/>
              <a:t>Now alone Wilfred cares for his little sister</a:t>
            </a:r>
          </a:p>
          <a:p>
            <a:r>
              <a:rPr lang="en-US" b="1" dirty="0" smtClean="0"/>
              <a:t>But thanks to the Methodist AIDS ministry, he writes they “brought us a mattress, blankets, iron roofing, school uniforms, and mosquito nets.”</a:t>
            </a:r>
          </a:p>
          <a:p>
            <a:endParaRPr lang="en-US" b="1" dirty="0" smtClean="0"/>
          </a:p>
        </p:txBody>
      </p:sp>
      <p:pic>
        <p:nvPicPr>
          <p:cNvPr id="11" name="Content Placeholder 10" descr="2010 Photos 14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97600" y="1524000"/>
            <a:ext cx="2946400" cy="2209800"/>
          </a:xfrm>
        </p:spPr>
      </p:pic>
      <p:pic>
        <p:nvPicPr>
          <p:cNvPr id="12" name="Picture 11" descr="2010 Photos 1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733800"/>
            <a:ext cx="3759200" cy="2819400"/>
          </a:xfrm>
          <a:prstGeom prst="rect">
            <a:avLst/>
          </a:prstGeom>
        </p:spPr>
      </p:pic>
      <p:sp>
        <p:nvSpPr>
          <p:cNvPr id="14" name="Heart 13"/>
          <p:cNvSpPr/>
          <p:nvPr/>
        </p:nvSpPr>
        <p:spPr>
          <a:xfrm rot="20612577">
            <a:off x="4683794" y="1953180"/>
            <a:ext cx="2138611" cy="1961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accent6"/>
                </a:solidFill>
              </a:rPr>
              <a:t>Wilfred with UM AIDS Director Florence Murugu  &amp; Colorado visitor</a:t>
            </a:r>
            <a:endParaRPr lang="en-US" sz="12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Methodist Global AIDS Fund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Partners with the Methodist Church of Kenya and others</a:t>
            </a:r>
          </a:p>
          <a:p>
            <a:r>
              <a:rPr lang="en-US" b="1" dirty="0" smtClean="0"/>
              <a:t>The Fund has made 175 grants in 37 countries</a:t>
            </a:r>
          </a:p>
          <a:p>
            <a:r>
              <a:rPr lang="en-US" b="1" dirty="0" smtClean="0"/>
              <a:t>This Valentine’s Day “have a heart” and join to help “the least of these”</a:t>
            </a:r>
            <a:endParaRPr lang="en-US" b="1" dirty="0"/>
          </a:p>
        </p:txBody>
      </p:sp>
      <p:pic>
        <p:nvPicPr>
          <p:cNvPr id="9" name="Picture 8" descr="2010 Photos 1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2457450" cy="3276600"/>
          </a:xfrm>
          <a:prstGeom prst="rect">
            <a:avLst/>
          </a:prstGeom>
        </p:spPr>
      </p:pic>
      <p:pic>
        <p:nvPicPr>
          <p:cNvPr id="16" name="Picture 15" descr="Kenya_orphan_holding_brother_on_back 2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581400"/>
            <a:ext cx="2286000" cy="3048000"/>
          </a:xfrm>
          <a:prstGeom prst="rect">
            <a:avLst/>
          </a:prstGeom>
        </p:spPr>
      </p:pic>
      <p:pic>
        <p:nvPicPr>
          <p:cNvPr id="18" name="Content Placeholder 8" descr="Heartgodslove.gi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 rot="20531656">
            <a:off x="2266679" y="1518771"/>
            <a:ext cx="2200469" cy="2244478"/>
          </a:xfrm>
        </p:spPr>
      </p:pic>
      <p:sp>
        <p:nvSpPr>
          <p:cNvPr id="19" name="TextBox 18"/>
          <p:cNvSpPr txBox="1"/>
          <p:nvPr/>
        </p:nvSpPr>
        <p:spPr>
          <a:xfrm>
            <a:off x="152400" y="5486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“Bear one another’s burdens, and in this way you will fulfill the law of Christ.”              </a:t>
            </a:r>
            <a:r>
              <a:rPr lang="en-US" sz="1200" dirty="0" smtClean="0">
                <a:latin typeface="Arial Black" pitchFamily="34" charset="0"/>
              </a:rPr>
              <a:t>Gal. 6:2</a:t>
            </a:r>
            <a:endParaRPr lang="en-US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2819400" cy="97840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Thank You For Your Gift</a:t>
            </a:r>
            <a:endParaRPr lang="en-US" sz="3200" b="1" dirty="0"/>
          </a:p>
        </p:txBody>
      </p:sp>
      <p:pic>
        <p:nvPicPr>
          <p:cNvPr id="8" name="Content Placeholder 7" descr="United Methodist globalaidsfun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905000"/>
            <a:ext cx="2352675" cy="1971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03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UMCOR Advance</a:t>
            </a:r>
          </a:p>
          <a:p>
            <a:pPr algn="ctr"/>
            <a:r>
              <a:rPr lang="en-US" b="1" dirty="0" smtClean="0"/>
              <a:t> # 982345</a:t>
            </a:r>
            <a:endParaRPr lang="en-US" b="1" dirty="0"/>
          </a:p>
        </p:txBody>
      </p:sp>
      <p:pic>
        <p:nvPicPr>
          <p:cNvPr id="10" name="Picture 9" descr="Bishop Elaine Tested For HIV 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0350" y="3048000"/>
            <a:ext cx="253365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4724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/>
              <a:t>“If </a:t>
            </a:r>
            <a:r>
              <a:rPr lang="en-US" b="1" i="1" dirty="0" smtClean="0"/>
              <a:t>your heart is as my heart, let us join hands in this cause.”</a:t>
            </a:r>
          </a:p>
          <a:p>
            <a:r>
              <a:rPr lang="en-US" b="1" dirty="0" smtClean="0"/>
              <a:t>Bishop Elaine J. W. Stanovsky</a:t>
            </a:r>
          </a:p>
          <a:p>
            <a:pPr algn="r"/>
            <a:r>
              <a:rPr lang="en-US" sz="1400" b="1" dirty="0" smtClean="0"/>
              <a:t>(Pictured to the right being  publicly tested for HIV with other United Methodist bishops.)</a:t>
            </a:r>
            <a:endParaRPr lang="en-US" sz="1400" b="1" dirty="0"/>
          </a:p>
        </p:txBody>
      </p:sp>
      <p:pic>
        <p:nvPicPr>
          <p:cNvPr id="13" name="Picture 12" descr="hear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38814">
            <a:off x="3551924" y="1625226"/>
            <a:ext cx="32893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809</TotalTime>
  <Words>322</Words>
  <Application>Microsoft Office PowerPoint</Application>
  <PresentationFormat>On-screen Show (4:3)</PresentationFormat>
  <Paragraphs>38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2011—AROUND THE WORLD</vt:lpstr>
      <vt:lpstr>Staggering HIV &amp; AIDS Statistics</vt:lpstr>
      <vt:lpstr>On Valentine’s Day</vt:lpstr>
      <vt:lpstr>Money Given Goes To Kenya</vt:lpstr>
      <vt:lpstr>United Methodist Global AIDS Fund</vt:lpstr>
      <vt:lpstr>Thank You For Your Gift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</dc:title>
  <dc:creator>Donald Messer</dc:creator>
  <cp:lastModifiedBy>Donald Messer</cp:lastModifiedBy>
  <cp:revision>16</cp:revision>
  <dcterms:created xsi:type="dcterms:W3CDTF">2011-01-27T02:47:36Z</dcterms:created>
  <dcterms:modified xsi:type="dcterms:W3CDTF">2011-01-28T03:58:05Z</dcterms:modified>
</cp:coreProperties>
</file>